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9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002587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9-14 м/с. Ауа температурасы түнде 3-5, күндіз 18-20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4-9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527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1246391358"/>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20729</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4301</cp:revision>
  <cp:lastPrinted>2021-07-01T03:56:27Z</cp:lastPrinted>
  <dcterms:created xsi:type="dcterms:W3CDTF">2018-03-27T06:03:00Z</dcterms:created>
  <dcterms:modified xsi:type="dcterms:W3CDTF">2026-05-20T07:56:23Z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